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4" r:id="rId10"/>
    <p:sldId id="268" r:id="rId11"/>
    <p:sldId id="260" r:id="rId12"/>
    <p:sldId id="266" r:id="rId13"/>
    <p:sldId id="267" r:id="rId14"/>
    <p:sldId id="261" r:id="rId15"/>
    <p:sldId id="262" r:id="rId16"/>
    <p:sldId id="263" r:id="rId17"/>
    <p:sldId id="264" r:id="rId18"/>
    <p:sldId id="273" r:id="rId19"/>
    <p:sldId id="26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8" autoAdjust="0"/>
    <p:restoredTop sz="94660"/>
  </p:normalViewPr>
  <p:slideViewPr>
    <p:cSldViewPr>
      <p:cViewPr varScale="1">
        <p:scale>
          <a:sx n="54" d="100"/>
          <a:sy n="54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D5579B-8CD2-43A3-B139-5A3BA1A1F520}" type="datetimeFigureOut">
              <a:rPr lang="pt-BR" smtClean="0"/>
              <a:pPr/>
              <a:t>16/01/2020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74AED8-B4F0-4CFE-A052-67AD4D20DE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malhochris.com/poetas-nordestinos-as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725144"/>
            <a:ext cx="7772400" cy="1829761"/>
          </a:xfrm>
        </p:spPr>
        <p:txBody>
          <a:bodyPr>
            <a:normAutofit/>
          </a:bodyPr>
          <a:lstStyle/>
          <a:p>
            <a:pPr algn="ctr"/>
            <a:br>
              <a:rPr lang="pt-BR" sz="4000" dirty="0"/>
            </a:br>
            <a:r>
              <a:rPr lang="pt-BR" sz="4000" i="1" dirty="0"/>
              <a:t>MONTE ALEGRE É POESIA</a:t>
            </a:r>
            <a:r>
              <a:rPr lang="pt-BR" sz="4000" dirty="0"/>
              <a:t>!</a:t>
            </a:r>
          </a:p>
        </p:txBody>
      </p:sp>
      <p:pic>
        <p:nvPicPr>
          <p:cNvPr id="5" name="Imagem 4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1AC09B75-20AC-4476-A71F-1DD70C46D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82152"/>
            <a:ext cx="3009900" cy="3867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2D2310D-EBBF-4E89-809E-6E5274E69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3959253" cy="38566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966DE-D5AB-4FC7-B290-B8D0B12B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/>
          <a:lstStyle/>
          <a:p>
            <a:r>
              <a:rPr lang="pt-BR" dirty="0"/>
              <a:t>Imagens da atividade realizada</a:t>
            </a:r>
          </a:p>
        </p:txBody>
      </p:sp>
    </p:spTree>
    <p:extLst>
      <p:ext uri="{BB962C8B-B14F-4D97-AF65-F5344CB8AC3E}">
        <p14:creationId xmlns:p14="http://schemas.microsoft.com/office/powerpoint/2010/main" val="123636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90921_133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21513"/>
            <a:ext cx="4143404" cy="310755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MOMENTOS</a:t>
            </a:r>
          </a:p>
        </p:txBody>
      </p:sp>
      <p:pic>
        <p:nvPicPr>
          <p:cNvPr id="6" name="Imagem 5" descr="20190920_154256.jpg"/>
          <p:cNvPicPr>
            <a:picLocks noChangeAspect="1"/>
          </p:cNvPicPr>
          <p:nvPr/>
        </p:nvPicPr>
        <p:blipFill>
          <a:blip r:embed="rId3" cstate="print"/>
          <a:srcRect t="7344"/>
          <a:stretch>
            <a:fillRect/>
          </a:stretch>
        </p:blipFill>
        <p:spPr>
          <a:xfrm>
            <a:off x="214282" y="3857628"/>
            <a:ext cx="4143404" cy="2928958"/>
          </a:xfrm>
          <a:prstGeom prst="rect">
            <a:avLst/>
          </a:prstGeom>
        </p:spPr>
      </p:pic>
      <p:pic>
        <p:nvPicPr>
          <p:cNvPr id="7" name="Imagem 6" descr="20190920_155248.jpg"/>
          <p:cNvPicPr>
            <a:picLocks noChangeAspect="1"/>
          </p:cNvPicPr>
          <p:nvPr/>
        </p:nvPicPr>
        <p:blipFill>
          <a:blip r:embed="rId4" cstate="print"/>
          <a:srcRect l="10448" r="30224"/>
          <a:stretch>
            <a:fillRect/>
          </a:stretch>
        </p:blipFill>
        <p:spPr>
          <a:xfrm rot="5400000">
            <a:off x="5228431" y="3156737"/>
            <a:ext cx="3000396" cy="4259302"/>
          </a:xfrm>
          <a:prstGeom prst="rect">
            <a:avLst/>
          </a:prstGeom>
        </p:spPr>
      </p:pic>
      <p:pic>
        <p:nvPicPr>
          <p:cNvPr id="8" name="Imagem 7" descr="20190920_154215.jpg"/>
          <p:cNvPicPr>
            <a:picLocks noChangeAspect="1"/>
          </p:cNvPicPr>
          <p:nvPr/>
        </p:nvPicPr>
        <p:blipFill>
          <a:blip r:embed="rId5" cstate="print"/>
          <a:srcRect t="8889"/>
          <a:stretch>
            <a:fillRect/>
          </a:stretch>
        </p:blipFill>
        <p:spPr>
          <a:xfrm>
            <a:off x="4572032" y="857256"/>
            <a:ext cx="4286248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90920_163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456045" y="2027030"/>
            <a:ext cx="4214842" cy="3161131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MOMENTOS</a:t>
            </a:r>
          </a:p>
        </p:txBody>
      </p:sp>
      <p:pic>
        <p:nvPicPr>
          <p:cNvPr id="5" name="Imagem 4" descr="20190920_16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39563" y="2053819"/>
            <a:ext cx="4214841" cy="3107553"/>
          </a:xfrm>
          <a:prstGeom prst="rect">
            <a:avLst/>
          </a:prstGeom>
        </p:spPr>
      </p:pic>
      <p:pic>
        <p:nvPicPr>
          <p:cNvPr id="6" name="Imagem 5" descr="20190920_163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571517" y="2071692"/>
            <a:ext cx="4214843" cy="3071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90920_163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54849" y="654847"/>
            <a:ext cx="5238787" cy="3929090"/>
          </a:xfrm>
        </p:spPr>
      </p:pic>
      <p:pic>
        <p:nvPicPr>
          <p:cNvPr id="5" name="Imagem 4" descr="20190920_163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60099" y="654845"/>
            <a:ext cx="5238745" cy="3929058"/>
          </a:xfrm>
          <a:prstGeom prst="rect">
            <a:avLst/>
          </a:prstGeom>
        </p:spPr>
      </p:pic>
      <p:pic>
        <p:nvPicPr>
          <p:cNvPr id="6" name="Imagem 5" descr="20190920_154209.jpg"/>
          <p:cNvPicPr>
            <a:picLocks noChangeAspect="1"/>
          </p:cNvPicPr>
          <p:nvPr/>
        </p:nvPicPr>
        <p:blipFill>
          <a:blip r:embed="rId4" cstate="print"/>
          <a:srcRect t="21693"/>
          <a:stretch>
            <a:fillRect/>
          </a:stretch>
        </p:blipFill>
        <p:spPr>
          <a:xfrm>
            <a:off x="2000232" y="3711351"/>
            <a:ext cx="5357818" cy="31466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20191022_1949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229644"/>
            <a:ext cx="4038600" cy="3028950"/>
          </a:xfrm>
        </p:spPr>
      </p:pic>
      <p:pic>
        <p:nvPicPr>
          <p:cNvPr id="7" name="Espaço Reservado para Conteúdo 6" descr="20191022_195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229644"/>
            <a:ext cx="4038600" cy="30289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RE-PRODUÇÃO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20191022_195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229644"/>
            <a:ext cx="4038600" cy="3028950"/>
          </a:xfrm>
        </p:spPr>
      </p:pic>
      <p:pic>
        <p:nvPicPr>
          <p:cNvPr id="6" name="Espaço Reservado para Conteúdo 5" descr="20191022_195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3438" y="2143116"/>
            <a:ext cx="4038600" cy="30289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RE-PRODUÇÃO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20191022_195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229644"/>
            <a:ext cx="4038600" cy="3028950"/>
          </a:xfrm>
        </p:spPr>
      </p:pic>
      <p:pic>
        <p:nvPicPr>
          <p:cNvPr id="6" name="Espaço Reservado para Conteúdo 5" descr="20191022_1953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229644"/>
            <a:ext cx="4038600" cy="30289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RE-PRODUÇÃO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20191022_195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09596" y="2229644"/>
            <a:ext cx="4038600" cy="3028950"/>
          </a:xfrm>
        </p:spPr>
      </p:pic>
      <p:pic>
        <p:nvPicPr>
          <p:cNvPr id="6" name="Espaço Reservado para Conteúdo 5" descr="20191022_1954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95803" y="2229644"/>
            <a:ext cx="4038600" cy="30289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RE-PRODUÇÃO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ADC2CD2-73A8-46C3-A45A-977245022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D’ONOFRIO, Salvatore.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e sentido do texto literário.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Paulo: Ática, 2007.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OLIVEIRA, Lívio.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teorema da feira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Natal: Edição do autor, 2012.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PAZ, Octavio.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arco e a lira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Rio de Janeiro: Nova Fronteira, 1982.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RAMALHO, Christina. A poesia é o mundo sendo: o poema na sala de aula. In: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 da ANPOLL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36, vol. 1, 2014, p. 330-370.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92A7300-C8EE-4DF9-92E1-402C95EA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62216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9600" dirty="0"/>
              <a:t>FIM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29058" y="528638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Ensinar</a:t>
            </a:r>
            <a:r>
              <a:rPr lang="pt-BR" dirty="0"/>
              <a:t> não é transferir conhecimento, mas criar as possibilidades para a sua própria produção ou a sua construção.</a:t>
            </a:r>
          </a:p>
          <a:p>
            <a:r>
              <a:rPr lang="pt-BR" dirty="0"/>
              <a:t>PAULO FREIRE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413" y="2492896"/>
            <a:ext cx="8229600" cy="45259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AUTORIA: Maria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Gilsa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Oliveira Santos</a:t>
            </a:r>
          </a:p>
          <a:p>
            <a:pPr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Maria José Rodrigues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22/10/2019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PÚBLICO-ALVO: 5º ano do Ensino Fundamental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CARGA HORÁRIA: 3h aula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413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SEQUÊNCIA DIDÁTICA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DESENHANDO UM POEMA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dirty="0"/>
              <a:t>   Atividade de leitura e interpretação do poema “O que fui ontem”, do poeta norte-rio-grandense de Lívio Oliveira, com o objetivo de trabalhar o vocabulário e o valor semântico das palavras e incentivar a produção criativa a partir de proposta de se “desenhar” o poema “O que fui ontem”.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4474840" cy="114300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17344"/>
          </a:xfrm>
        </p:spPr>
        <p:txBody>
          <a:bodyPr numCol="2">
            <a:normAutofit fontScale="40000" lnSpcReduction="20000"/>
          </a:bodyPr>
          <a:lstStyle/>
          <a:p>
            <a:pPr indent="0">
              <a:buNone/>
            </a:pPr>
            <a:r>
              <a:rPr lang="pt-BR" sz="56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A linha se enovela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Na base do tempo,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O gosto de pano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Revira na boca,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Anima missa alta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E o vento flui,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Aos turbilhões.</a:t>
            </a:r>
          </a:p>
          <a:p>
            <a:pPr marL="0" indent="0"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Nada sei sobre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O rito imposto,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Sobre os avisos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Grudados na janela.</a:t>
            </a:r>
          </a:p>
          <a:p>
            <a:pPr marL="0" indent="0"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Sei que é devido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E se prepara, lento,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O gole no copo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E o sono no chão. </a:t>
            </a:r>
          </a:p>
          <a:p>
            <a:pPr marL="0" indent="0"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E o corte profundo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É o desenho da guerra.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Na lista das bestas,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A dança das siamesas ,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O tétano na ferida, 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O concreto do túmulo</a:t>
            </a:r>
          </a:p>
          <a:p>
            <a:pPr marL="0" indent="0">
              <a:buNone/>
            </a:pPr>
            <a:r>
              <a:rPr lang="pt-BR" sz="5500" dirty="0">
                <a:latin typeface="Times New Roman" pitchFamily="18" charset="0"/>
                <a:cs typeface="Times New Roman" pitchFamily="18" charset="0"/>
              </a:rPr>
              <a:t>E algo que não se disse.</a:t>
            </a:r>
          </a:p>
          <a:p>
            <a:pPr>
              <a:buNone/>
            </a:pPr>
            <a:endParaRPr lang="pt-BR" sz="5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“O que fui ontem”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8A130E-FE2E-4BF3-9EFF-0BF087B261DF}"/>
              </a:ext>
            </a:extLst>
          </p:cNvPr>
          <p:cNvSpPr/>
          <p:nvPr/>
        </p:nvSpPr>
        <p:spPr>
          <a:xfrm>
            <a:off x="5076056" y="6199712"/>
            <a:ext cx="384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(do livro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Teorema da feira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2012, p..49)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DAF2-1CA6-47F3-8F23-0B6BAA23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65E1A-02B7-4693-8E37-77C47709F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de apoio disponível em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https://www.ramalhochris.com/poetas-nordestinos-as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Exige o uso do Datashow.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00B0C-35AE-4707-9683-A0F41E02488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O/A professor/a lê o poema oralmente.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9DE337-8E6F-4CD0-8E3A-FCC44969274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Apresentando o poeta Lívio Oliveira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Falar sobre o poeta, sua cidade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na.tal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seus livros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4A6683-42A6-4184-851A-6D64204A9B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Ler o poema “O que fui ontem” para a turma, mostrando como é importante ler um poema com sensibilidade, para atrair quem ouve.</a:t>
            </a:r>
          </a:p>
        </p:txBody>
      </p:sp>
    </p:spTree>
    <p:extLst>
      <p:ext uri="{BB962C8B-B14F-4D97-AF65-F5344CB8AC3E}">
        <p14:creationId xmlns:p14="http://schemas.microsoft.com/office/powerpoint/2010/main" val="112878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DAF2-1CA6-47F3-8F23-0B6BAA23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65E1A-02B7-4693-8E37-77C47709F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Tirar dúvidas quanto à ortografia e acentuação.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00B0C-35AE-4707-9683-A0F41E02488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Dois/Duas alunos/as devem ler o poema oralmente mais uma vez.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9DE337-8E6F-4CD0-8E3A-FCC44969274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no caderno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Ditar o texto do poema, explicando o que são verso e estrofe, para que os/as alunos/as o registrem em seus cadernos.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4A6683-42A6-4184-851A-6D64204A9B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leitura oral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solicitará a dois/duas alunos/as que leiam oralmente o poema mais uma vez.</a:t>
            </a:r>
          </a:p>
        </p:txBody>
      </p:sp>
    </p:spTree>
    <p:extLst>
      <p:ext uri="{BB962C8B-B14F-4D97-AF65-F5344CB8AC3E}">
        <p14:creationId xmlns:p14="http://schemas.microsoft.com/office/powerpoint/2010/main" val="366675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DAF2-1CA6-47F3-8F23-0B6BAA23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65E1A-02B7-4693-8E37-77C47709F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Usar o dicionário na sala de aula.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00B0C-35AE-4707-9683-A0F41E02488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mediado pelo/a professor/a.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9DE337-8E6F-4CD0-8E3A-FCC44969274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Discutindo o vocabulário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deverá, junto com a turma, relacionar quais são as palavras que pedem a ajuda de um dicionário para serem compreendidas.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4A6683-42A6-4184-851A-6D64204A9B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Discutindo o sentido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solicitará à turma que fale sobre o que compreendeu sobre o poema. </a:t>
            </a:r>
          </a:p>
        </p:txBody>
      </p:sp>
    </p:spTree>
    <p:extLst>
      <p:ext uri="{BB962C8B-B14F-4D97-AF65-F5344CB8AC3E}">
        <p14:creationId xmlns:p14="http://schemas.microsoft.com/office/powerpoint/2010/main" val="282963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DAF2-1CA6-47F3-8F23-0B6BAA23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65E1A-02B7-4693-8E37-77C47709F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Avisar previamente para que organizem os lápis de cor.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00B0C-35AE-4707-9683-A0F41E02488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do Datashow. Opção: mural.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9DE337-8E6F-4CD0-8E3A-FCC44969274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Desenhando o poema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solicitará a cada aluno/a que, inspirado/a pelas palavras do poema, criei desenhos que expressem o sentido do poema.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4A6683-42A6-4184-851A-6D64204A9B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das ilustrações feitas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fotografará com o celular as criações da turma e depois fará uma exibição de todas em forma de slides.</a:t>
            </a:r>
          </a:p>
        </p:txBody>
      </p:sp>
    </p:spTree>
    <p:extLst>
      <p:ext uri="{BB962C8B-B14F-4D97-AF65-F5344CB8AC3E}">
        <p14:creationId xmlns:p14="http://schemas.microsoft.com/office/powerpoint/2010/main" val="3765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9DAF2-1CA6-47F3-8F23-0B6BAA23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B65E1A-02B7-4693-8E37-77C47709F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Debate oral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F00B0C-35AE-4707-9683-A0F41E02488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Sugestão: mostrar a produção em espaço coletivo da escola.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E9DE337-8E6F-4CD0-8E3A-FCC44969274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9ª. etapa</a:t>
            </a: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coletiva da atividade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solicitará aos/às alunos/as que façam uma avaliação oral da atividade desenvolvida, falando sobre o que gostaram ou não.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4A6683-42A6-4184-851A-6D64204A9B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Observações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não tiver o recurso do Datashow disponível, o/a professor/a pode montar um mural com os desenhos produzidos.</a:t>
            </a:r>
          </a:p>
          <a:p>
            <a:pPr marL="109728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O/A professor/a deve pedir autorização dos/as responsáveis para exibir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 produção.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1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</TotalTime>
  <Words>742</Words>
  <Application>Microsoft Office PowerPoint</Application>
  <PresentationFormat>Apresentação na tela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Lucida Sans Unicode</vt:lpstr>
      <vt:lpstr>Times New Roman</vt:lpstr>
      <vt:lpstr>Verdana</vt:lpstr>
      <vt:lpstr>Wingdings 2</vt:lpstr>
      <vt:lpstr>Wingdings 3</vt:lpstr>
      <vt:lpstr>Concurso</vt:lpstr>
      <vt:lpstr> MONTE ALEGRE É POESIA!</vt:lpstr>
      <vt:lpstr>SEQUÊNCIA DIDÁTICA DESENHANDO UM POEMA</vt:lpstr>
      <vt:lpstr>DESCRIÇÃO</vt:lpstr>
      <vt:lpstr>TEXTO “O que fui ontem”</vt:lpstr>
      <vt:lpstr>ETAPAS</vt:lpstr>
      <vt:lpstr>ETAPAS</vt:lpstr>
      <vt:lpstr>ETAPAS</vt:lpstr>
      <vt:lpstr>ETAPAS</vt:lpstr>
      <vt:lpstr>ETAPAS</vt:lpstr>
      <vt:lpstr>Imagens da atividade realizada</vt:lpstr>
      <vt:lpstr>MOMENTOS</vt:lpstr>
      <vt:lpstr>MOMENTOS</vt:lpstr>
      <vt:lpstr>Apresentação do PowerPoint</vt:lpstr>
      <vt:lpstr>RE-PRODUÇÃO</vt:lpstr>
      <vt:lpstr>RE-PRODUÇÃO</vt:lpstr>
      <vt:lpstr>RE-PRODUÇÃO</vt:lpstr>
      <vt:lpstr>RE-PRODUÇÃO</vt:lpstr>
      <vt:lpstr>Referências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Christina Bielinski Ramalho</cp:lastModifiedBy>
  <cp:revision>27</cp:revision>
  <dcterms:created xsi:type="dcterms:W3CDTF">2019-10-22T21:39:49Z</dcterms:created>
  <dcterms:modified xsi:type="dcterms:W3CDTF">2020-01-16T19:47:03Z</dcterms:modified>
</cp:coreProperties>
</file>